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9BDA-B2E5-4998-A38E-B468FEB3E6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BB6D-C6FD-4BF1-8DC3-430508A6FB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8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A726-9812-49EC-8F2D-69C9D5FD45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A8DE-2997-4952-950F-6AEE3B4515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1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77AAA-B4A9-450C-BABF-DBF3C00653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543E-7F4E-49BF-A082-EFFEEE2F9C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5363-F932-46DB-8708-67AF44322E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74DD9-0D1F-4C23-928A-CC32CAAA6A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8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E68B-463C-4823-9A15-3E4590E16F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C2A1-E4B3-43E7-8B8B-3DF9793346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4794-7112-4E1E-82E1-498540C50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E21B-6B4F-4B8A-A792-8B30D8C8E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6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70D6-EDC9-42FF-BFCA-FD1EE9B41E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A48E-4477-4D55-9FFE-63AF0681DC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870F-9FCE-4071-BAB2-A065BFE457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49D08-7D19-43AE-B1E4-5AFB53662E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C91F-F12A-4FE8-8F5A-2B092EED0C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265D9-D92B-4032-A0FE-1C98B365FD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8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3081-23EB-49F5-90E3-DF6689B353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AD1C-E67C-4985-8500-65A3753526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23EF-5555-4FD8-AE49-36AD093FA9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5DCE-2140-4A06-A12A-ADB42C4408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7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631B7-40AC-4DA3-A342-F62EFDC25A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7FFC-7DAE-4E73-B83F-178A60F61B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9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713"/>
            <a:ext cx="9104743" cy="6806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Hộp Văn bản 4"/>
          <p:cNvSpPr txBox="1"/>
          <p:nvPr/>
        </p:nvSpPr>
        <p:spPr>
          <a:xfrm>
            <a:off x="685800" y="685800"/>
            <a:ext cx="8343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dirty="0">
                <a:solidFill>
                  <a:srgbClr val="002060"/>
                </a:solidFill>
                <a:latin typeface="Times New Roman"/>
                <a:cs typeface="Arial" charset="0"/>
              </a:rPr>
              <a:t>LĨNH VỰC PHÁT TRIỂN NHẬN THỨC</a:t>
            </a:r>
          </a:p>
        </p:txBody>
      </p:sp>
      <p:sp>
        <p:nvSpPr>
          <p:cNvPr id="7" name="Hộp Văn bản 6"/>
          <p:cNvSpPr txBox="1"/>
          <p:nvPr/>
        </p:nvSpPr>
        <p:spPr>
          <a:xfrm>
            <a:off x="865163" y="4304977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200" b="1" smtClean="0">
                <a:solidFill>
                  <a:srgbClr val="FF0000"/>
                </a:solidFill>
                <a:latin typeface="Times New Roman"/>
                <a:cs typeface="Arial" charset="0"/>
              </a:rPr>
              <a:t>Lứa tuổi</a:t>
            </a:r>
            <a:r>
              <a:rPr lang="vi-VN" sz="3200" b="1" smtClean="0">
                <a:solidFill>
                  <a:srgbClr val="FF0000"/>
                </a:solidFill>
                <a:latin typeface="Times New Roman"/>
                <a:cs typeface="Arial" charset="0"/>
              </a:rPr>
              <a:t>: </a:t>
            </a:r>
            <a:r>
              <a:rPr lang="vi-VN" sz="3200" b="1">
                <a:solidFill>
                  <a:srgbClr val="FF0000"/>
                </a:solidFill>
                <a:latin typeface="Times New Roman"/>
                <a:cs typeface="Arial" charset="0"/>
              </a:rPr>
              <a:t>24-36 </a:t>
            </a:r>
            <a:r>
              <a:rPr lang="vi-VN" sz="3200" b="1" smtClean="0">
                <a:solidFill>
                  <a:srgbClr val="FF0000"/>
                </a:solidFill>
                <a:latin typeface="Times New Roman"/>
                <a:cs typeface="Arial" charset="0"/>
              </a:rPr>
              <a:t>tháng</a:t>
            </a:r>
            <a:r>
              <a:rPr lang="en-US" sz="3200" b="1" smtClean="0">
                <a:solidFill>
                  <a:srgbClr val="FF0000"/>
                </a:solidFill>
                <a:latin typeface="Times New Roman"/>
                <a:cs typeface="Arial" charset="0"/>
              </a:rPr>
              <a:t> </a:t>
            </a:r>
            <a:endParaRPr lang="vi-VN" sz="3200" b="1" dirty="0">
              <a:solidFill>
                <a:srgbClr val="FF0000"/>
              </a:solidFill>
              <a:latin typeface="Times New Roman"/>
              <a:cs typeface="Arial" charset="0"/>
            </a:endParaRPr>
          </a:p>
        </p:txBody>
      </p:sp>
      <p:pic>
        <p:nvPicPr>
          <p:cNvPr id="16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96230">
            <a:off x="-419100" y="4292501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1" y="3408328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726745z5gcpj5cv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36" y="1357111"/>
            <a:ext cx="2667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6046" y="1600200"/>
            <a:ext cx="8391913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Chủ</a:t>
            </a:r>
            <a:r>
              <a:rPr lang="vi-VN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 </a:t>
            </a:r>
            <a:r>
              <a:rPr lang="vi-VN" sz="3600" b="1" dirty="0" err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đề</a:t>
            </a:r>
            <a:r>
              <a:rPr lang="vi-VN" sz="3600" b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: </a:t>
            </a:r>
            <a:r>
              <a:rPr lang="en-US" sz="3600" b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NHỮNG CON VẬT ĐÁNG YÊU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ln w="1905"/>
                <a:solidFill>
                  <a:srgbClr val="1F497D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Ôn </a:t>
            </a:r>
            <a:r>
              <a:rPr lang="en-US" sz="4000" b="1">
                <a:ln w="1905"/>
                <a:solidFill>
                  <a:srgbClr val="1F497D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Arial" charset="0"/>
              </a:rPr>
              <a:t>thơ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Arial" charset="0"/>
              </a:rPr>
              <a:t>Đề </a:t>
            </a:r>
            <a:r>
              <a:rPr lang="vi-VN" sz="5400" b="1" cap="all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Arial" charset="0"/>
              </a:rPr>
              <a:t>tài</a:t>
            </a:r>
            <a:r>
              <a:rPr lang="vi-VN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Arial" charset="0"/>
              </a:rPr>
              <a:t>:</a:t>
            </a:r>
            <a:r>
              <a:rPr lang="en-US" sz="5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Arial" charset="0"/>
              </a:rPr>
              <a:t> </a:t>
            </a:r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Arial" charset="0"/>
              </a:rPr>
              <a:t>Đàn Bò</a:t>
            </a:r>
            <a:endParaRPr lang="en-US" sz="5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2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13855"/>
            <a:ext cx="9117782" cy="6871855"/>
          </a:xfrm>
        </p:spPr>
      </p:pic>
    </p:spTree>
    <p:extLst>
      <p:ext uri="{BB962C8B-B14F-4D97-AF65-F5344CB8AC3E}">
        <p14:creationId xmlns:p14="http://schemas.microsoft.com/office/powerpoint/2010/main" val="305932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0"/>
            <a:ext cx="9228823" cy="6858000"/>
          </a:xfrm>
        </p:spPr>
      </p:pic>
    </p:spTree>
    <p:extLst>
      <p:ext uri="{BB962C8B-B14F-4D97-AF65-F5344CB8AC3E}">
        <p14:creationId xmlns:p14="http://schemas.microsoft.com/office/powerpoint/2010/main" val="308210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34636"/>
            <a:ext cx="9116291" cy="6823364"/>
          </a:xfrm>
        </p:spPr>
      </p:pic>
    </p:spTree>
    <p:extLst>
      <p:ext uri="{BB962C8B-B14F-4D97-AF65-F5344CB8AC3E}">
        <p14:creationId xmlns:p14="http://schemas.microsoft.com/office/powerpoint/2010/main" val="27825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927"/>
            <a:ext cx="9144001" cy="6864927"/>
          </a:xfrm>
        </p:spPr>
      </p:pic>
    </p:spTree>
    <p:extLst>
      <p:ext uri="{BB962C8B-B14F-4D97-AF65-F5344CB8AC3E}">
        <p14:creationId xmlns:p14="http://schemas.microsoft.com/office/powerpoint/2010/main" val="8781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0"/>
            <a:ext cx="9137073" cy="6858000"/>
          </a:xfrm>
        </p:spPr>
      </p:pic>
      <p:pic>
        <p:nvPicPr>
          <p:cNvPr id="5" name="Tieng-Bo-keu-www_nhacchuongvui_com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6960.791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296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thv">
  <a:themeElements>
    <a:clrScheme name="Office">
      <a:dk1>
        <a:sysClr val="windowText" lastClr="000000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On-screen Show (4:3)</PresentationFormat>
  <Paragraphs>5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hthv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</dc:creator>
  <cp:lastModifiedBy>A</cp:lastModifiedBy>
  <cp:revision>2</cp:revision>
  <dcterms:created xsi:type="dcterms:W3CDTF">2020-04-19T16:15:23Z</dcterms:created>
  <dcterms:modified xsi:type="dcterms:W3CDTF">2020-04-25T03:42:13Z</dcterms:modified>
</cp:coreProperties>
</file>